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66" r:id="rId7"/>
    <p:sldId id="267" r:id="rId8"/>
    <p:sldId id="261" r:id="rId9"/>
    <p:sldId id="262" r:id="rId10"/>
    <p:sldId id="275" r:id="rId11"/>
    <p:sldId id="276" r:id="rId12"/>
    <p:sldId id="271" r:id="rId13"/>
    <p:sldId id="263" r:id="rId14"/>
    <p:sldId id="265" r:id="rId15"/>
    <p:sldId id="274" r:id="rId16"/>
    <p:sldId id="269" r:id="rId17"/>
    <p:sldId id="259" r:id="rId18"/>
    <p:sldId id="260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6EE"/>
    <a:srgbClr val="633C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EDE7-F34E-4692-8B6D-F8E060BA5BFC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A6E3-7A2E-4276-8D2C-E6BB2CBF9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AF456-7FE0-48DA-8356-1170D05B2223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A582-7DE5-4E37-9087-E6EDE429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790D-D750-40CC-B710-DFD106F73F84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C9BD-B902-4564-9C9C-900734DD0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4BCF-68AA-4B41-B7C2-425829F986F8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2044-C01B-415A-913B-767E7DD1B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2053-0846-49F4-984A-C5F3517CD728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1F65-49F3-4B9B-9018-8CF0635FE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6C67-5E36-4FA0-8E96-BD7AC8251D8F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06BC-39BC-4827-B679-A95B57B3F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3B66-819F-4098-A96A-D06975632242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A401-0FBC-410A-A44A-8DE56FACE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8848-A475-4836-9134-A38F4DCD230E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84A8-1837-4D43-A1F7-166F7947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95748-A5E2-4FEA-AB56-AFEBF358C9A6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D2CA-F1B2-4AEB-B1CF-FB223F553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0231-91A6-40D5-9507-3D47A9B0BC7A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0E4AC-A865-4672-B703-CD472EBEC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35F4-9BA7-44A4-9EB9-F1823495046D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EF96-CE08-4B54-9AA6-7C3416844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05E58A-05D5-4227-83C3-6631C3C5F8EA}" type="datetimeFigureOut">
              <a:rPr lang="ru-RU"/>
              <a:pPr>
                <a:defRPr/>
              </a:pPr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BD22A4-F864-43BD-ABA4-9A52514BA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 descr="master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03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63" y="500063"/>
            <a:ext cx="6929437" cy="2500312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bg1"/>
                </a:solidFill>
              </a:rPr>
              <a:t>50</a:t>
            </a:r>
            <a:r>
              <a:rPr lang="ru-RU" sz="5400" b="1" smtClean="0">
                <a:solidFill>
                  <a:schemeClr val="bg1"/>
                </a:solidFill>
              </a:rPr>
              <a:t>-летию первого полета человека в космос</a:t>
            </a:r>
          </a:p>
        </p:txBody>
      </p:sp>
      <p:pic>
        <p:nvPicPr>
          <p:cNvPr id="2052" name="Рисунок 7" descr="1203794994_2_poster_kosmos_kolomensky_c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357438"/>
            <a:ext cx="2928937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571875" y="4929188"/>
            <a:ext cx="5572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b="1" dirty="0">
                <a:solidFill>
                  <a:schemeClr val="bg1"/>
                </a:solidFill>
                <a:latin typeface="+mn-lt"/>
              </a:rPr>
              <a:t>посвящается…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0-7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0125"/>
            <a:ext cx="673258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vkl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3594100"/>
            <a:ext cx="2071688" cy="3121025"/>
          </a:xfrm>
        </p:spPr>
      </p:pic>
      <p:pic>
        <p:nvPicPr>
          <p:cNvPr id="12291" name="Рисунок 5" descr="vkl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143250"/>
            <a:ext cx="5151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 descr="vkl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3"/>
            <a:ext cx="4786313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5143500" y="1071563"/>
            <a:ext cx="3571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Космический корабль "Восток"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Рекорды, установленные в полете.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Протяженность маршрута - 40.868,6 км.</a:t>
            </a:r>
          </a:p>
          <a:p>
            <a:pPr eaLnBrk="1" hangingPunct="1"/>
            <a:r>
              <a:rPr lang="ru-RU" smtClean="0"/>
              <a:t>Максимальная скорость полета - 28.260 км/час.</a:t>
            </a:r>
          </a:p>
          <a:p>
            <a:pPr eaLnBrk="1" hangingPunct="1"/>
            <a:r>
              <a:rPr lang="ru-RU" smtClean="0"/>
              <a:t>Максимальная высота полета - 327 км.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Последняя цифра рекордной остается и сегодня. Никто на одноместных кораблях не поднимался выше, чем Юрий Гагарин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57250" y="1428750"/>
            <a:ext cx="76438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ВСТРЕЧА   ПЕРВОГО КОСМОНАВТА</a:t>
            </a:r>
            <a:endParaRPr lang="ru-RU" dirty="0"/>
          </a:p>
        </p:txBody>
      </p:sp>
      <p:pic>
        <p:nvPicPr>
          <p:cNvPr id="14339" name="Рисунок 5" descr="phoca_thumb_l_photo000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500438"/>
            <a:ext cx="5072063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phoca_thumb_l_photo000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71625"/>
            <a:ext cx="47863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Москва. 14 апреля 1961 года. </a:t>
            </a:r>
            <a:br>
              <a:rPr lang="ru-RU" dirty="0" smtClean="0"/>
            </a:br>
            <a:r>
              <a:rPr lang="ru-RU" dirty="0" smtClean="0"/>
              <a:t>Парад на Красной площади</a:t>
            </a:r>
            <a:endParaRPr lang="ru-RU" dirty="0"/>
          </a:p>
        </p:txBody>
      </p:sp>
      <p:pic>
        <p:nvPicPr>
          <p:cNvPr id="15363" name="Рисунок 5" descr="vkl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643063"/>
            <a:ext cx="68580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phoca_thumb_l_photo00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85938"/>
            <a:ext cx="39290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Содержимое 4" descr="phoca_thumb_l_photo0002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357313"/>
            <a:ext cx="3525838" cy="4525962"/>
          </a:xfrm>
        </p:spPr>
      </p:pic>
      <p:sp>
        <p:nvSpPr>
          <p:cNvPr id="16388" name="Содержимое 2"/>
          <p:cNvSpPr txBox="1">
            <a:spLocks/>
          </p:cNvSpPr>
          <p:nvPr/>
        </p:nvSpPr>
        <p:spPr bwMode="auto">
          <a:xfrm>
            <a:off x="928688" y="5572125"/>
            <a:ext cx="25003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Calibri" pitchFamily="34" charset="0"/>
              </a:rPr>
              <a:t>Ю.А. Гагарин и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Calibri" pitchFamily="34" charset="0"/>
              </a:rPr>
              <a:t>С.П. Королев</a:t>
            </a:r>
          </a:p>
        </p:txBody>
      </p:sp>
      <p:sp>
        <p:nvSpPr>
          <p:cNvPr id="16389" name="Содержимое 2"/>
          <p:cNvSpPr txBox="1">
            <a:spLocks/>
          </p:cNvSpPr>
          <p:nvPr/>
        </p:nvSpPr>
        <p:spPr bwMode="auto">
          <a:xfrm>
            <a:off x="4714875" y="5786438"/>
            <a:ext cx="3429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>
                <a:latin typeface="Calibri" pitchFamily="34" charset="0"/>
              </a:rPr>
              <a:t>Юрий Гагарин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>
                <a:latin typeface="Calibri" pitchFamily="34" charset="0"/>
              </a:rPr>
              <a:t>и Никита Хрущев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Парад в честь </a:t>
            </a:r>
            <a:br>
              <a:rPr lang="ru-RU" dirty="0" smtClean="0"/>
            </a:br>
            <a:r>
              <a:rPr lang="ru-RU" dirty="0" smtClean="0"/>
              <a:t>первого космонавта планеты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МИРОВАЯ ИЗВЕСТНОСТЬ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1" name="Рисунок 4" descr="phoca_thumb_l_photo0000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30289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phoca_thumb_l_photo000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214438"/>
            <a:ext cx="3214687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 descr="yuri-k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551113"/>
            <a:ext cx="300037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4714875" cy="5072062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 1968 году  Ю. Гагарин  с отличием заканчивает учебу в военно-воздушной инженерной Академии имени Н.Е.Жуковского.  В это же время служит заместителем начальника Центра подготовки космонавтов.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27 марта 1968 года на листке календаря в кабинете Ю.А.Гагарина перечислены дела, запланированные на этот день: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1) 10.00 - тренировочные полеты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2) 17-00 - редакция журнала "Огонек" - "круглый стол", надо выступить:..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Однако всё что было после тренировочных полетов, он сделать так и не успел - 27 марта 1968 года Юрий Гагарин ушел в свой последний полет. </a:t>
            </a:r>
          </a:p>
        </p:txBody>
      </p:sp>
      <p:pic>
        <p:nvPicPr>
          <p:cNvPr id="18435" name="Рисунок 3" descr="portre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857250"/>
            <a:ext cx="32559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63" y="3786188"/>
            <a:ext cx="8229600" cy="27860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Обстоятельства смерти Гагарина до сих пор доподлинно не известны. </a:t>
            </a:r>
          </a:p>
          <a:p>
            <a:pPr algn="ctr"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Гагарин и Серёгин похоронены у Кремлёвской стены.</a:t>
            </a:r>
          </a:p>
        </p:txBody>
      </p:sp>
      <p:pic>
        <p:nvPicPr>
          <p:cNvPr id="19459" name="Рисунок 3" descr="lastfo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571500"/>
            <a:ext cx="49403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slide0001_image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 descr="ZvezdaGagarin_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00125"/>
            <a:ext cx="77914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929687" cy="24288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Человек, прославивший нашу родину,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первый космонавт планеты – </a:t>
            </a:r>
          </a:p>
          <a:p>
            <a:pPr algn="ctr" eaLnBrk="1" hangingPunct="1">
              <a:buFont typeface="Arial" charset="0"/>
              <a:buNone/>
            </a:pPr>
            <a:r>
              <a:rPr lang="ru-RU" sz="5800" smtClean="0"/>
              <a:t>Юрий Алексеевич Гагарин.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075" name="Рисунок 9" descr="portre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714625"/>
            <a:ext cx="27146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4071938" y="3714750"/>
            <a:ext cx="4786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Родился  9 марта 1934 г. </a:t>
            </a:r>
          </a:p>
          <a:p>
            <a:pPr algn="ctr"/>
            <a:r>
              <a:rPr lang="ru-RU" sz="3200">
                <a:latin typeface="Calibri" pitchFamily="34" charset="0"/>
              </a:rPr>
              <a:t> в городе Гжатске Смоленской области.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11169_Yuri_Gagarin_official_portrai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4500563" cy="6599238"/>
          </a:xfrm>
        </p:spPr>
      </p:pic>
      <p:pic>
        <p:nvPicPr>
          <p:cNvPr id="21507" name="Рисунок 4" descr="gagar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0"/>
            <a:ext cx="3071813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vkl56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394200"/>
            <a:ext cx="30718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Памятник   Ю.Гагарину </a:t>
            </a:r>
            <a:br>
              <a:rPr lang="ru-RU" dirty="0" smtClean="0"/>
            </a:br>
            <a:r>
              <a:rPr lang="ru-RU" dirty="0" smtClean="0"/>
              <a:t>в  Звездном  городке</a:t>
            </a:r>
            <a:endParaRPr lang="ru-RU" dirty="0"/>
          </a:p>
        </p:txBody>
      </p:sp>
      <p:pic>
        <p:nvPicPr>
          <p:cNvPr id="22531" name="Содержимое 3" descr="233-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857375"/>
            <a:ext cx="36941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14563" y="857250"/>
            <a:ext cx="4643437" cy="1143000"/>
          </a:xfrm>
        </p:spPr>
        <p:txBody>
          <a:bodyPr/>
          <a:lstStyle/>
          <a:p>
            <a:pPr eaLnBrk="1" hangingPunct="1"/>
            <a:r>
              <a:rPr lang="ru-RU" sz="7200" smtClean="0"/>
              <a:t>Юные   </a:t>
            </a:r>
            <a:br>
              <a:rPr lang="ru-RU" sz="7200" smtClean="0"/>
            </a:br>
            <a:r>
              <a:rPr lang="ru-RU" sz="7200" smtClean="0"/>
              <a:t>годы.</a:t>
            </a:r>
          </a:p>
        </p:txBody>
      </p:sp>
      <p:pic>
        <p:nvPicPr>
          <p:cNvPr id="4099" name="Рисунок 3" descr="phoca_thumb_l_photo00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571875"/>
            <a:ext cx="49244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 descr="phoca_thumb_l_photo00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357313"/>
            <a:ext cx="242887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5" descr="bab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928688"/>
            <a:ext cx="19288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40433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шесть классов средней школы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ремесленное училище N110 г.Москвы ( литейщик-формовщик)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школа рабочей молодежи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Саратовский индустриальный техникум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учеба в 1-м Чкаловском военном авиационном училище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служба в частях истребительной авиации Северного флота.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27 октября 1955 года, Гагарин был призван в армию и отправлен в Оренбург в 1-е военно-авиационное училище летчиков имени К. Е.Ворошилова. </a:t>
            </a:r>
          </a:p>
        </p:txBody>
      </p:sp>
      <p:pic>
        <p:nvPicPr>
          <p:cNvPr id="5123" name="Рисунок 3" descr="aeroclu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214813"/>
            <a:ext cx="37147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4" descr="photo00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4214813"/>
            <a:ext cx="18034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vkl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5494337" cy="4214813"/>
          </a:xfrm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14313" y="4786313"/>
            <a:ext cx="56435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Курсант Саратовского аэроклуба и курсант Оренбургского военного авиационного училища </a:t>
            </a:r>
          </a:p>
          <a:p>
            <a:pPr algn="ctr"/>
            <a:r>
              <a:rPr lang="ru-RU" sz="2800" b="1">
                <a:latin typeface="Calibri" pitchFamily="34" charset="0"/>
              </a:rPr>
              <a:t>Юрий Гагарин  к  полету готов</a:t>
            </a:r>
          </a:p>
        </p:txBody>
      </p:sp>
      <p:pic>
        <p:nvPicPr>
          <p:cNvPr id="6148" name="Рисунок 5" descr="vkl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395413"/>
            <a:ext cx="2786062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68363"/>
          </a:xfrm>
        </p:spPr>
        <p:txBody>
          <a:bodyPr/>
          <a:lstStyle/>
          <a:p>
            <a:pPr eaLnBrk="1" hangingPunct="1"/>
            <a:r>
              <a:rPr lang="ru-RU" smtClean="0"/>
              <a:t>В кругу семьи.</a:t>
            </a:r>
          </a:p>
        </p:txBody>
      </p:sp>
      <p:pic>
        <p:nvPicPr>
          <p:cNvPr id="7171" name="Содержимое 3" descr="phoca_thumb_l_photo0004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1285875"/>
            <a:ext cx="4913313" cy="4525963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42875" y="6215063"/>
            <a:ext cx="8786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Юрий Гагарин вместе с женой,  дочками  Леной и Галей. </a:t>
            </a:r>
          </a:p>
        </p:txBody>
      </p:sp>
      <p:pic>
        <p:nvPicPr>
          <p:cNvPr id="7173" name="Рисунок 5" descr="phoca_thumb_l_photo000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5"/>
            <a:ext cx="38576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7" descr="phoca_thumb_l_photo000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071563"/>
            <a:ext cx="307181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vkl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42875"/>
            <a:ext cx="49291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3643313"/>
            <a:ext cx="8229600" cy="32146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9 декабря 1959 года - заявление с просьбой зачислить его в группу кандидатов в космонавты.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 марта 1960 года приказом Главнокомандующего ВВС Константина Андреевича Вершинина зачислен в группу кандидатов в космонавты, а с 11 марта приступил к тренировкам.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50" y="1143000"/>
            <a:ext cx="67865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ПОДГОТОВКА  К ПОЛЁТУ </a:t>
            </a:r>
            <a:br>
              <a:rPr lang="ru-RU" dirty="0" smtClean="0"/>
            </a:br>
            <a:r>
              <a:rPr lang="ru-RU" dirty="0" smtClean="0"/>
              <a:t>В КОСМОС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286000"/>
            <a:ext cx="8229600" cy="43830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Кроме Гагарина, были ещё претенденты на первый полёт в космос. Королёв очень торопился, отбирая претендентов, так как были данные, что 20 апреля 1961 года своего человека в космос отправят американцы. И поэтому старт планировалось назначить между 11 и 17 апреля 1961 года. Того, кто полетит в космос, определили в последний момент, на заседании ГК, ими стали Гагарин и его дублёр Титов. </a:t>
            </a:r>
            <a:endParaRPr lang="ru-RU" dirty="0"/>
          </a:p>
        </p:txBody>
      </p:sp>
      <p:pic>
        <p:nvPicPr>
          <p:cNvPr id="9220" name="Рисунок 3" descr="portret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14313"/>
            <a:ext cx="2286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85938" y="2214563"/>
            <a:ext cx="2714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000125"/>
            <a:ext cx="3900488" cy="868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ПОЛЁТ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229600" cy="492918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- Корабль «Восток»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- В 09:07    12 апреля 1961 года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- Космодром  Байконур.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4500" dirty="0" smtClean="0"/>
              <a:t>Один оборот вокруг Земли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                 за 108 минут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u="sng" dirty="0" smtClean="0"/>
              <a:t>Гагарин: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dirty="0" smtClean="0"/>
              <a:t>«Прошу передать главкому ВВС: задачу выполнил, приземлился в заданном районе, чувствую себя хорошо, ушибов и поломок нет. Гагарин»</a:t>
            </a:r>
            <a:endParaRPr lang="ru-RU" sz="4500" dirty="0"/>
          </a:p>
        </p:txBody>
      </p:sp>
      <p:pic>
        <p:nvPicPr>
          <p:cNvPr id="10244" name="Рисунок 5" descr="sta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000125"/>
            <a:ext cx="37814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57250" y="1428750"/>
            <a:ext cx="2714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485</Words>
  <PresentationFormat>Экран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Слайд 1</vt:lpstr>
      <vt:lpstr>Слайд 2</vt:lpstr>
      <vt:lpstr>Юные    годы.</vt:lpstr>
      <vt:lpstr>Слайд 4</vt:lpstr>
      <vt:lpstr>Слайд 5</vt:lpstr>
      <vt:lpstr>В кругу семьи.</vt:lpstr>
      <vt:lpstr>Слайд 7</vt:lpstr>
      <vt:lpstr>ПОДГОТОВКА  К ПОЛЁТУ  В КОСМОС </vt:lpstr>
      <vt:lpstr>ПОЛЁТ </vt:lpstr>
      <vt:lpstr>Слайд 10</vt:lpstr>
      <vt:lpstr>Слайд 11</vt:lpstr>
      <vt:lpstr> Рекорды, установленные в полете. </vt:lpstr>
      <vt:lpstr>ВСТРЕЧА   ПЕРВОГО КОСМОНАВТА</vt:lpstr>
      <vt:lpstr>Москва. 14 апреля 1961 года.  Парад на Красной площади</vt:lpstr>
      <vt:lpstr>Парад в честь  первого космонавта планеты </vt:lpstr>
      <vt:lpstr>МИРОВАЯ ИЗВЕСТНОСТЬ </vt:lpstr>
      <vt:lpstr>Слайд 17</vt:lpstr>
      <vt:lpstr>Слайд 18</vt:lpstr>
      <vt:lpstr>Слайд 19</vt:lpstr>
      <vt:lpstr>Слайд 20</vt:lpstr>
      <vt:lpstr>Памятник   Ю.Гагарину  в  Звездном  городке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Customer</cp:lastModifiedBy>
  <cp:revision>25</cp:revision>
  <dcterms:modified xsi:type="dcterms:W3CDTF">2017-10-24T03:45:11Z</dcterms:modified>
</cp:coreProperties>
</file>