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8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224136"/>
          </a:xfrm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chemeClr val="tx2">
                    <a:lumMod val="75000"/>
                  </a:schemeClr>
                </a:solidFill>
              </a:rPr>
              <a:t>Образуйте новые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слова, в которых спрятано слово «добро».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323528" y="1188720"/>
          <a:ext cx="8424936" cy="5669280"/>
        </p:xfrm>
        <a:graphic>
          <a:graphicData uri="http://schemas.openxmlformats.org/drawingml/2006/table">
            <a:tbl>
              <a:tblPr/>
              <a:tblGrid>
                <a:gridCol w="4212468"/>
                <a:gridCol w="4212468"/>
              </a:tblGrid>
              <a:tr h="4941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400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6000" b="1" dirty="0" smtClean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Добро</a:t>
                      </a:r>
                      <a:endParaRPr lang="ru-RU" sz="4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душа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сердце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желание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сосед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порядок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совесть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нрав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=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добродушный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= добросердечный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= доброжелательный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= добрососедство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= добропорядочный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= добросовестный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= добронравный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Назовите слова вежливости или «волшебные  слова».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517632" cy="530120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здравствуйте</a:t>
            </a:r>
          </a:p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до свидания</a:t>
            </a:r>
          </a:p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благодарю</a:t>
            </a:r>
          </a:p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разрешите</a:t>
            </a:r>
          </a:p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спасибо</a:t>
            </a:r>
          </a:p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простите</a:t>
            </a:r>
          </a:p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прощайте</a:t>
            </a:r>
            <a:endParaRPr lang="ru-RU" sz="36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43</Words>
  <Application>Microsoft Office PowerPoint</Application>
  <PresentationFormat>Экран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Образуйте новые слова, в которых спрятано слово «добро». </vt:lpstr>
      <vt:lpstr>Слайд 2</vt:lpstr>
      <vt:lpstr>Назовите слова вежливости или «волшебные  слова».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Образуйте новые слова, в которых спрятано слово «добро». </dc:title>
  <dc:creator>Ученик</dc:creator>
  <cp:lastModifiedBy>1</cp:lastModifiedBy>
  <cp:revision>4</cp:revision>
  <dcterms:created xsi:type="dcterms:W3CDTF">2017-04-07T10:34:36Z</dcterms:created>
  <dcterms:modified xsi:type="dcterms:W3CDTF">2022-05-07T13:24:59Z</dcterms:modified>
</cp:coreProperties>
</file>